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21" r:id="rId2"/>
    <p:sldId id="322" r:id="rId3"/>
    <p:sldId id="323" r:id="rId4"/>
    <p:sldId id="257" r:id="rId5"/>
    <p:sldId id="299" r:id="rId6"/>
    <p:sldId id="304" r:id="rId7"/>
    <p:sldId id="324" r:id="rId8"/>
    <p:sldId id="301" r:id="rId9"/>
    <p:sldId id="328" r:id="rId10"/>
    <p:sldId id="329" r:id="rId11"/>
    <p:sldId id="283" r:id="rId12"/>
    <p:sldId id="305" r:id="rId13"/>
    <p:sldId id="330" r:id="rId14"/>
    <p:sldId id="337" r:id="rId15"/>
    <p:sldId id="282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34675-1C36-4C11-8A86-DC6A53BE00F5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6236A-3C64-42BB-AE5E-FAA3A6C805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993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vi-VN" altLang="vi-VN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D1B1AB-7896-471F-841E-6F7DE10C1F9B}" type="slidenum">
              <a:rPr lang="vi-VN" altLang="vi-VN" smtClean="0"/>
              <a:t>3</a:t>
            </a:fld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vi-VN" altLang="vi-VN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D1B1AB-7896-471F-841E-6F7DE10C1F9B}" type="slidenum">
              <a:rPr lang="vi-VN" altLang="vi-VN" smtClean="0"/>
              <a:t>10</a:t>
            </a:fld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10A6F-42F6-4B7E-AE16-02AA8F21F335}" type="datetimeFigureOut">
              <a:rPr lang="vi-VN" smtClean="0"/>
              <a:t>15/12/2021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ọc Sinh đi Học Trên Nền Quảng Cáo đường, Nền Quảng Cáo, Nét đẹp, Đồng Cỏ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8360" y="508000"/>
            <a:ext cx="104844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+mn-ea"/>
              </a:rPr>
              <a:t>CHÀO MỪNG CÁC EM</a:t>
            </a:r>
          </a:p>
          <a:p>
            <a:pPr algn="ctr"/>
            <a:r>
              <a:rPr lang="en-US" sz="6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+mn-ea"/>
              </a:rPr>
              <a:t>ĐẾN VỚI TIẾT HỌC HÔM NAY!</a:t>
            </a:r>
            <a:endParaRPr lang="vi-VN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81481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76949" y="345212"/>
            <a:ext cx="19989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 err="1">
                <a:solidFill>
                  <a:srgbClr val="00B0F0"/>
                </a:solidFill>
                <a:latin typeface="UVN Van" panose="00000400000000000000" charset="0"/>
                <a:cs typeface="UVN Van" panose="00000400000000000000" charset="0"/>
              </a:rPr>
              <a:t>âng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19612" y="1620985"/>
            <a:ext cx="125476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VN Van" panose="00000400000000000000" charset="0"/>
                <a:cs typeface="UVN Van" panose="00000400000000000000" charset="0"/>
              </a:rPr>
              <a:t>oc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856" y="2943055"/>
            <a:ext cx="553696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trạm x</a:t>
            </a:r>
            <a:r>
              <a:rPr lang="vi-VN" sz="7200" b="1" dirty="0">
                <a:solidFill>
                  <a:schemeClr val="accent2"/>
                </a:solidFill>
                <a:latin typeface="UVN Van" panose="00000400000000000000" charset="0"/>
                <a:cs typeface="UVN Van" panose="00000400000000000000" charset="0"/>
              </a:rPr>
              <a:t>ăng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9481" y="3003466"/>
            <a:ext cx="53640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 m</a:t>
            </a:r>
            <a:r>
              <a:rPr lang="vi-VN" sz="7200" b="1" dirty="0">
                <a:solidFill>
                  <a:srgbClr val="C00000"/>
                </a:solidFill>
                <a:latin typeface="UVN Van" panose="00000400000000000000" charset="0"/>
                <a:cs typeface="UVN Van" panose="00000400000000000000" charset="0"/>
              </a:rPr>
              <a:t>ặc</a:t>
            </a:r>
            <a:r>
              <a:rPr lang="vi-VN" sz="7200" b="1" dirty="0">
                <a:solidFill>
                  <a:schemeClr val="accent1">
                    <a:lumMod val="75000"/>
                  </a:schemeClr>
                </a:solidFill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vi-VN" sz="72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ấm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347" y="4203795"/>
            <a:ext cx="708933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72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b</a:t>
            </a:r>
            <a:r>
              <a:rPr lang="vi-VN" altLang="en-US" sz="7200" b="1" dirty="0">
                <a:solidFill>
                  <a:schemeClr val="accent3"/>
                </a:solidFill>
                <a:latin typeface="UVN Van" panose="00000400000000000000" charset="0"/>
                <a:cs typeface="UVN Van" panose="00000400000000000000" charset="0"/>
              </a:rPr>
              <a:t>ấc</a:t>
            </a:r>
            <a:r>
              <a:rPr lang="vi-VN" altLang="en-US" sz="7200" b="1" dirty="0">
                <a:solidFill>
                  <a:srgbClr val="002060"/>
                </a:solidFill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vi-VN" altLang="en-US" sz="72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đèn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2185" y="4203795"/>
            <a:ext cx="486987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 con c</a:t>
            </a:r>
            <a:r>
              <a:rPr lang="vi-VN" sz="7200" b="1" dirty="0">
                <a:solidFill>
                  <a:srgbClr val="00B050"/>
                </a:solidFill>
                <a:latin typeface="UVN Van" panose="00000400000000000000" charset="0"/>
                <a:cs typeface="UVN Van" panose="00000400000000000000" charset="0"/>
              </a:rPr>
              <a:t>òng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0830" y="5525770"/>
            <a:ext cx="110591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0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t</a:t>
            </a:r>
            <a:r>
              <a:rPr lang="vi-VN" altLang="en-US" sz="8000" b="1" dirty="0">
                <a:solidFill>
                  <a:schemeClr val="accent1"/>
                </a:solidFill>
                <a:latin typeface="UVN Van" panose="00000400000000000000" charset="0"/>
                <a:cs typeface="UVN Van" panose="00000400000000000000" charset="0"/>
              </a:rPr>
              <a:t>âng</a:t>
            </a:r>
            <a:r>
              <a:rPr lang="vi-VN" altLang="en-US" sz="8000" b="1" dirty="0">
                <a:solidFill>
                  <a:schemeClr val="accent6"/>
                </a:solidFill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vi-VN" altLang="en-US" sz="80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b</a:t>
            </a:r>
            <a:r>
              <a:rPr lang="vi-VN" altLang="en-US" sz="8000" b="1" dirty="0">
                <a:solidFill>
                  <a:srgbClr val="00B050"/>
                </a:solidFill>
                <a:latin typeface="UVN Van" panose="00000400000000000000" charset="0"/>
                <a:cs typeface="UVN Van" panose="00000400000000000000" charset="0"/>
              </a:rPr>
              <a:t>óng</a:t>
            </a:r>
            <a:r>
              <a:rPr lang="vi-VN" altLang="en-US" sz="8000" b="1" dirty="0">
                <a:solidFill>
                  <a:schemeClr val="accent6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   </a:t>
            </a:r>
            <a:r>
              <a:rPr lang="vi-VN" altLang="en-US" sz="80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b</a:t>
            </a:r>
            <a:r>
              <a:rPr lang="vi-VN" altLang="en-US" sz="8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VN Van" panose="00000400000000000000" charset="0"/>
                <a:cs typeface="UVN Van" panose="00000400000000000000" charset="0"/>
              </a:rPr>
              <a:t>óc</a:t>
            </a:r>
            <a:r>
              <a:rPr lang="vi-VN" altLang="en-US" sz="8000" b="1" dirty="0">
                <a:solidFill>
                  <a:schemeClr val="accent6"/>
                </a:solidFill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vi-VN" altLang="en-US" sz="80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vỏ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0577" y="1681396"/>
            <a:ext cx="16408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rgbClr val="7030A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 </a:t>
            </a:r>
            <a:r>
              <a:rPr lang="vi-VN" altLang="en-US" sz="8000" b="1" dirty="0">
                <a:solidFill>
                  <a:srgbClr val="7030A0"/>
                </a:solidFill>
                <a:latin typeface="UVN Van" panose="00000400000000000000" charset="0"/>
                <a:cs typeface="UVN Van" panose="00000400000000000000" charset="0"/>
              </a:rPr>
              <a:t>ec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43986" y="1668651"/>
            <a:ext cx="197675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rgbClr val="00B050"/>
                </a:solidFill>
                <a:latin typeface="UVN Van" panose="00000400000000000000" charset="0"/>
                <a:cs typeface="UVN Van" panose="00000400000000000000" charset="0"/>
              </a:rPr>
              <a:t>ong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72613" y="1681395"/>
            <a:ext cx="195643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rgbClr val="FF0000"/>
                </a:solidFill>
                <a:latin typeface="UVN Van" panose="00000400000000000000" charset="0"/>
                <a:cs typeface="UVN Van" panose="00000400000000000000" charset="0"/>
              </a:rPr>
              <a:t>eng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5791" y="367667"/>
            <a:ext cx="19989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chemeClr val="accent2"/>
                </a:solidFill>
                <a:latin typeface="UVN Van" panose="00000400000000000000" charset="0"/>
                <a:cs typeface="UVN Van" panose="00000400000000000000" charset="0"/>
              </a:rPr>
              <a:t>ăng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5016" y="367667"/>
            <a:ext cx="127698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rgbClr val="C00000"/>
                </a:solidFill>
                <a:latin typeface="UVN Van" panose="00000400000000000000" charset="0"/>
                <a:cs typeface="UVN Van" panose="00000400000000000000" charset="0"/>
              </a:rPr>
              <a:t>ăc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60301" y="358660"/>
            <a:ext cx="127698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chemeClr val="accent3"/>
                </a:solidFill>
                <a:latin typeface="UVN Van" panose="00000400000000000000" charset="0"/>
                <a:cs typeface="UVN Van" panose="00000400000000000000" charset="0"/>
              </a:rPr>
              <a:t>âc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6" grpId="0"/>
      <p:bldP spid="17" grpId="0"/>
      <p:bldP spid="18" grpId="0"/>
      <p:bldP spid="15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065" y="-73742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600" t="51076" r="87981" b="44621"/>
          <a:stretch>
            <a:fillRect/>
          </a:stretch>
        </p:blipFill>
        <p:spPr>
          <a:xfrm>
            <a:off x="-13757" y="-38826"/>
            <a:ext cx="854440" cy="766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2364" y="572601"/>
            <a:ext cx="222112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UVN Van" panose="00000400000000000000" charset="0"/>
                <a:cs typeface="UVN Van" panose="00000400000000000000" charset="0"/>
              </a:rPr>
              <a:t>Đổ</a:t>
            </a:r>
            <a:r>
              <a:rPr lang="en-US" sz="4000" b="1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b="1" dirty="0" err="1" smtClean="0">
                <a:latin typeface="UVN Van" panose="00000400000000000000" charset="0"/>
                <a:cs typeface="UVN Van" panose="00000400000000000000" charset="0"/>
              </a:rPr>
              <a:t>rác</a:t>
            </a:r>
            <a:endParaRPr lang="vi-VN" sz="4000" b="1" dirty="0">
              <a:latin typeface="UVN Van" panose="00000400000000000000" charset="0"/>
              <a:cs typeface="UVN Van" panose="000004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4338" y="1320000"/>
            <a:ext cx="5539347" cy="624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UVN Van" panose="00000400000000000000" charset="0"/>
                <a:cs typeface="UVN Van" panose="00000400000000000000" charset="0"/>
              </a:rPr>
              <a:t>L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eng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keng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leng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keng</a:t>
            </a:r>
            <a:endParaRPr lang="en-US" sz="4000" dirty="0" smtClean="0">
              <a:latin typeface="UVN Van" panose="00000400000000000000" charset="0"/>
              <a:cs typeface="UVN Van" panose="00000400000000000000" charset="0"/>
            </a:endParaRPr>
          </a:p>
          <a:p>
            <a:pPr algn="just"/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Đến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giờ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đổ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rác</a:t>
            </a:r>
            <a:endParaRPr lang="en-US" sz="4000" dirty="0" smtClean="0">
              <a:latin typeface="UVN Van" panose="00000400000000000000" charset="0"/>
              <a:cs typeface="UVN Van" panose="00000400000000000000" charset="0"/>
            </a:endParaRPr>
          </a:p>
          <a:p>
            <a:pPr algn="just"/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Bà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con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cô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bác</a:t>
            </a:r>
            <a:endParaRPr lang="en-US" sz="4000" dirty="0" smtClean="0">
              <a:latin typeface="UVN Van" panose="00000400000000000000" charset="0"/>
              <a:cs typeface="UVN Van" panose="00000400000000000000" charset="0"/>
            </a:endParaRPr>
          </a:p>
          <a:p>
            <a:pPr algn="just"/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Mang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rác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ra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mau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.</a:t>
            </a:r>
          </a:p>
          <a:p>
            <a:pPr algn="just"/>
            <a:endParaRPr lang="en-US" sz="4000" dirty="0">
              <a:latin typeface="UVN Van" panose="00000400000000000000" charset="0"/>
              <a:cs typeface="UVN Van" panose="00000400000000000000" charset="0"/>
            </a:endParaRPr>
          </a:p>
          <a:p>
            <a:pPr algn="just"/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Rác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nhỏ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rác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to</a:t>
            </a:r>
          </a:p>
          <a:p>
            <a:pPr algn="just"/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Nhớ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bỏ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lên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xe</a:t>
            </a:r>
            <a:endParaRPr lang="en-US" sz="4000" dirty="0" smtClean="0">
              <a:latin typeface="UVN Van" panose="00000400000000000000" charset="0"/>
              <a:cs typeface="UVN Van" panose="00000400000000000000" charset="0"/>
            </a:endParaRPr>
          </a:p>
          <a:p>
            <a:pPr algn="just"/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Chớ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đổ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ở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hè</a:t>
            </a:r>
            <a:endParaRPr lang="en-US" sz="4000" dirty="0" smtClean="0">
              <a:latin typeface="UVN Van" panose="00000400000000000000" charset="0"/>
              <a:cs typeface="UVN Van" panose="00000400000000000000" charset="0"/>
            </a:endParaRPr>
          </a:p>
          <a:p>
            <a:pPr algn="just"/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Bẩn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nhà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bẩn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4000" dirty="0" err="1" smtClean="0">
                <a:latin typeface="UVN Van" panose="00000400000000000000" charset="0"/>
                <a:cs typeface="UVN Van" panose="00000400000000000000" charset="0"/>
              </a:rPr>
              <a:t>phố</a:t>
            </a:r>
            <a:r>
              <a:rPr lang="en-US" sz="4000" dirty="0" smtClean="0">
                <a:latin typeface="UVN Van" panose="00000400000000000000" charset="0"/>
                <a:cs typeface="UVN Van" panose="00000400000000000000" charset="0"/>
              </a:rPr>
              <a:t>.</a:t>
            </a:r>
          </a:p>
          <a:p>
            <a:pPr algn="just"/>
            <a:endParaRPr lang="vi-VN" sz="4000" dirty="0">
              <a:latin typeface="UVN Van" panose="00000400000000000000" charset="0"/>
              <a:cs typeface="UVN Van" panose="0000040000000000000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5042" t="31232" r="32364" b="17606"/>
          <a:stretch>
            <a:fillRect/>
          </a:stretch>
        </p:blipFill>
        <p:spPr>
          <a:xfrm>
            <a:off x="5773782" y="1842247"/>
            <a:ext cx="5920347" cy="4780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8208" t="19302" r="32364" b="46758"/>
          <a:stretch>
            <a:fillRect/>
          </a:stretch>
        </p:blipFill>
        <p:spPr>
          <a:xfrm>
            <a:off x="8079561" y="638096"/>
            <a:ext cx="3588443" cy="317147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5042" t="31232" r="32364" b="17606"/>
          <a:stretch>
            <a:fillRect/>
          </a:stretch>
        </p:blipFill>
        <p:spPr>
          <a:xfrm>
            <a:off x="5773782" y="1842247"/>
            <a:ext cx="5920347" cy="4780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8208" t="19302" r="32364" b="46758"/>
          <a:stretch>
            <a:fillRect/>
          </a:stretch>
        </p:blipFill>
        <p:spPr>
          <a:xfrm>
            <a:off x="8079561" y="638096"/>
            <a:ext cx="3588443" cy="317147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183680" y="161592"/>
            <a:ext cx="7288274" cy="3628106"/>
          </a:xfrm>
          <a:prstGeom prst="cloudCallout">
            <a:avLst>
              <a:gd name="adj1" fmla="val 50434"/>
              <a:gd name="adj2" fmla="val 4698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600" t="51076" r="87981" b="44621"/>
          <a:stretch>
            <a:fillRect/>
          </a:stretch>
        </p:blipFill>
        <p:spPr>
          <a:xfrm>
            <a:off x="-13757" y="2739"/>
            <a:ext cx="854440" cy="76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4246" y="664980"/>
            <a:ext cx="57478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UVN Van" panose="00000400000000000000" charset="0"/>
                <a:cs typeface="UVN Van" panose="00000400000000000000" charset="0"/>
              </a:rPr>
              <a:t>Kẻng</a:t>
            </a:r>
            <a:r>
              <a:rPr lang="en-US" sz="3200" b="1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3200" b="1" dirty="0" err="1" smtClean="0">
                <a:latin typeface="UVN Van" panose="00000400000000000000" charset="0"/>
                <a:cs typeface="UVN Van" panose="00000400000000000000" charset="0"/>
              </a:rPr>
              <a:t>báo</a:t>
            </a:r>
            <a:r>
              <a:rPr lang="en-US" sz="3200" b="1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3200" b="1" dirty="0" err="1" smtClean="0">
                <a:latin typeface="UVN Van" panose="00000400000000000000" charset="0"/>
                <a:cs typeface="UVN Van" panose="00000400000000000000" charset="0"/>
              </a:rPr>
              <a:t>đổ</a:t>
            </a:r>
            <a:r>
              <a:rPr lang="en-US" sz="3200" b="1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3200" b="1" dirty="0" err="1" smtClean="0">
                <a:latin typeface="UVN Van" panose="00000400000000000000" charset="0"/>
                <a:cs typeface="UVN Van" panose="00000400000000000000" charset="0"/>
              </a:rPr>
              <a:t>rác</a:t>
            </a:r>
            <a:r>
              <a:rPr lang="en-US" sz="3200" b="1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3200" b="1" dirty="0" err="1" smtClean="0">
                <a:latin typeface="UVN Van" panose="00000400000000000000" charset="0"/>
                <a:cs typeface="UVN Van" panose="00000400000000000000" charset="0"/>
              </a:rPr>
              <a:t>thế</a:t>
            </a:r>
            <a:r>
              <a:rPr lang="en-US" sz="3200" b="1" dirty="0" smtClean="0"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3200" b="1" dirty="0" err="1" smtClean="0">
                <a:latin typeface="UVN Van" panose="00000400000000000000" charset="0"/>
                <a:cs typeface="UVN Van" panose="00000400000000000000" charset="0"/>
              </a:rPr>
              <a:t>nào</a:t>
            </a:r>
            <a:r>
              <a:rPr lang="en-US" sz="3200" b="1" dirty="0" smtClean="0">
                <a:latin typeface="UVN Van" panose="00000400000000000000" charset="0"/>
                <a:cs typeface="UVN Van" panose="00000400000000000000" charset="0"/>
              </a:rPr>
              <a:t>?</a:t>
            </a:r>
            <a:endParaRPr lang="vi-VN" sz="3200" b="1" dirty="0">
              <a:latin typeface="UVN Van" panose="00000400000000000000" charset="0"/>
              <a:cs typeface="UVN Van" panose="000004000000000000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8723" y="1495962"/>
            <a:ext cx="5214004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VN Van" panose="00000400000000000000" charset="0"/>
                <a:cs typeface="UVN Van" panose="00000400000000000000" charset="0"/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  <a:latin typeface="UVN Van" panose="00000400000000000000" charset="0"/>
                <a:cs typeface="UVN Van" panose="00000400000000000000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UVN Van" panose="00000400000000000000" charset="0"/>
                <a:cs typeface="UVN Van" panose="00000400000000000000" charset="0"/>
              </a:rPr>
              <a:t>l</a:t>
            </a:r>
            <a:r>
              <a:rPr lang="en-US" sz="3200" b="1" dirty="0" err="1" smtClean="0">
                <a:solidFill>
                  <a:srgbClr val="0000FF"/>
                </a:solidFill>
                <a:latin typeface="UVN Van" panose="00000400000000000000" charset="0"/>
                <a:cs typeface="UVN Van" panose="00000400000000000000" charset="0"/>
              </a:rPr>
              <a:t>eng</a:t>
            </a:r>
            <a:r>
              <a:rPr lang="en-US" sz="3200" b="1" dirty="0" smtClean="0">
                <a:solidFill>
                  <a:srgbClr val="0000FF"/>
                </a:solidFill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VN Van" panose="00000400000000000000" charset="0"/>
                <a:cs typeface="UVN Van" panose="00000400000000000000" charset="0"/>
              </a:rPr>
              <a:t>keng</a:t>
            </a:r>
            <a:r>
              <a:rPr lang="en-US" sz="3200" b="1" dirty="0" smtClean="0">
                <a:solidFill>
                  <a:srgbClr val="0000FF"/>
                </a:solidFill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VN Van" panose="00000400000000000000" charset="0"/>
                <a:cs typeface="UVN Van" panose="00000400000000000000" charset="0"/>
              </a:rPr>
              <a:t>leng</a:t>
            </a:r>
            <a:r>
              <a:rPr lang="en-US" sz="3200" b="1" dirty="0" smtClean="0">
                <a:solidFill>
                  <a:srgbClr val="0000FF"/>
                </a:solidFill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VN Van" panose="00000400000000000000" charset="0"/>
                <a:cs typeface="UVN Van" panose="00000400000000000000" charset="0"/>
              </a:rPr>
              <a:t>keng</a:t>
            </a:r>
            <a:endParaRPr lang="vi-VN" sz="3200" b="1" dirty="0">
              <a:solidFill>
                <a:srgbClr val="0000FF"/>
              </a:solidFill>
              <a:latin typeface="UVN Van" panose="00000400000000000000" charset="0"/>
              <a:cs typeface="UVN Van" panose="000004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2597" y="2254446"/>
            <a:ext cx="5214004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VN Van" panose="00000400000000000000" charset="0"/>
                <a:cs typeface="UVN Van" panose="00000400000000000000" charset="0"/>
              </a:rPr>
              <a:t>b</a:t>
            </a:r>
            <a:r>
              <a:rPr lang="en-US" sz="3200" b="1" dirty="0" smtClean="0">
                <a:solidFill>
                  <a:srgbClr val="0000FF"/>
                </a:solidFill>
                <a:latin typeface="UVN Van" panose="00000400000000000000" charset="0"/>
                <a:cs typeface="UVN Van" panose="00000400000000000000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UVN Van" panose="00000400000000000000" charset="0"/>
                <a:cs typeface="UVN Van" panose="00000400000000000000" charset="0"/>
              </a:rPr>
              <a:t>lạch</a:t>
            </a:r>
            <a:r>
              <a:rPr lang="en-US" sz="3200" b="1" dirty="0" smtClean="0">
                <a:solidFill>
                  <a:srgbClr val="0000FF"/>
                </a:solidFill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VN Van" panose="00000400000000000000" charset="0"/>
                <a:cs typeface="UVN Van" panose="00000400000000000000" charset="0"/>
              </a:rPr>
              <a:t>cạch</a:t>
            </a:r>
            <a:r>
              <a:rPr lang="en-US" sz="3200" b="1" dirty="0" smtClean="0">
                <a:solidFill>
                  <a:srgbClr val="0000FF"/>
                </a:solidFill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VN Van" panose="00000400000000000000" charset="0"/>
                <a:cs typeface="UVN Van" panose="00000400000000000000" charset="0"/>
              </a:rPr>
              <a:t>lạch</a:t>
            </a:r>
            <a:r>
              <a:rPr lang="en-US" sz="3200" b="1" dirty="0" smtClean="0">
                <a:solidFill>
                  <a:srgbClr val="0000FF"/>
                </a:solidFill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VN Van" panose="00000400000000000000" charset="0"/>
                <a:cs typeface="UVN Van" panose="00000400000000000000" charset="0"/>
              </a:rPr>
              <a:t>cạch</a:t>
            </a:r>
            <a:endParaRPr lang="vi-VN" sz="3200" b="1" dirty="0">
              <a:solidFill>
                <a:srgbClr val="0000FF"/>
              </a:solidFill>
              <a:latin typeface="UVN Van" panose="00000400000000000000" charset="0"/>
              <a:cs typeface="UVN Van" panose="000004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bldLvl="0" animBg="1"/>
      <p:bldP spid="8" grpId="1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91005"/>
            <a:ext cx="6556375" cy="36817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8765" y="1609725"/>
            <a:ext cx="5403850" cy="342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ector Thế Giới Trẻ Em Ngày Phim Hoạt Hình Banner, Vectơ, Thế Giới, Tết  Thiếu Nhi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62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7"/>
          <p:cNvSpPr txBox="1"/>
          <p:nvPr/>
        </p:nvSpPr>
        <p:spPr>
          <a:xfrm>
            <a:off x="-134896" y="1359138"/>
            <a:ext cx="12239172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VN Van" panose="00000400000000000000" charset="0"/>
                <a:cs typeface="UVN Van" panose="00000400000000000000" charset="0"/>
              </a:rPr>
              <a:t>TRƯỜNG TH PHÚ HÒA ĐÔNG</a:t>
            </a:r>
            <a:r>
              <a:rPr lang="en-US" sz="4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8450" y="4391025"/>
            <a:ext cx="9408795" cy="11068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VN Van" panose="00000400000000000000" charset="0"/>
                <a:cs typeface="UVN Van" panose="00000400000000000000" charset="0"/>
              </a:rPr>
              <a:t>Tuần </a:t>
            </a:r>
            <a:r>
              <a:rPr lang="vi-VN" altLang="en-US" sz="6600" b="1" dirty="0">
                <a:solidFill>
                  <a:schemeClr val="accent6">
                    <a:lumMod val="50000"/>
                  </a:schemeClr>
                </a:solidFill>
                <a:latin typeface="UVN Van" panose="00000400000000000000" charset="0"/>
                <a:cs typeface="UVN Van" panose="00000400000000000000" charset="0"/>
              </a:rPr>
              <a:t>14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6600" b="1" dirty="0">
                <a:latin typeface="UVN Van" panose="00000400000000000000" charset="0"/>
                <a:cs typeface="UVN Van" panose="00000400000000000000" charset="0"/>
              </a:rPr>
              <a:t>– </a:t>
            </a:r>
            <a:r>
              <a:rPr lang="en-US" sz="6600" b="1" dirty="0">
                <a:solidFill>
                  <a:srgbClr val="0070C0"/>
                </a:solidFill>
                <a:latin typeface="UVN Van" panose="00000400000000000000" charset="0"/>
                <a:cs typeface="UVN Van" panose="00000400000000000000" charset="0"/>
              </a:rPr>
              <a:t>Thứ </a:t>
            </a:r>
            <a:r>
              <a:rPr lang="vi-VN" altLang="en-US" sz="6600" b="1" dirty="0">
                <a:solidFill>
                  <a:srgbClr val="0070C0"/>
                </a:solidFill>
                <a:latin typeface="UVN Van" panose="00000400000000000000" charset="0"/>
                <a:cs typeface="UVN Van" panose="00000400000000000000" charset="0"/>
              </a:rPr>
              <a:t>sáu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7201" y="2370008"/>
            <a:ext cx="463169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charset="0"/>
                <a:cs typeface="UVN Van" panose="00000400000000000000" charset="0"/>
              </a:rPr>
              <a:t>HỌC VẦN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1931" y="3549273"/>
            <a:ext cx="2102485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charset="0"/>
                <a:cs typeface="UVN Van" panose="00000400000000000000" charset="0"/>
              </a:rPr>
              <a:t>L</a:t>
            </a:r>
            <a:r>
              <a:rPr lang="vi-VN" altLang="en-US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charset="0"/>
                <a:cs typeface="UVN Van" panose="00000400000000000000" charset="0"/>
              </a:rPr>
              <a:t>ỚP</a:t>
            </a:r>
            <a:r>
              <a:rPr lang="en-US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charset="0"/>
                <a:cs typeface="UVN Van" panose="00000400000000000000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96605" y="73025"/>
            <a:ext cx="33026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800" b="1" dirty="0">
                <a:solidFill>
                  <a:srgbClr val="00B050"/>
                </a:solidFill>
                <a:latin typeface="UVN Van" panose="00000400000000000000" charset="0"/>
                <a:cs typeface="UVN Van" panose="00000400000000000000" charset="0"/>
              </a:rPr>
              <a:t>oc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57060" y="2729865"/>
            <a:ext cx="52349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h</a:t>
            </a:r>
            <a:r>
              <a:rPr lang="vi-VN" sz="8000" b="1" dirty="0">
                <a:solidFill>
                  <a:srgbClr val="00B050"/>
                </a:solidFill>
                <a:latin typeface="UVN Van" panose="00000400000000000000" charset="0"/>
                <a:cs typeface="UVN Van" panose="00000400000000000000" charset="0"/>
              </a:rPr>
              <a:t>ọc</a:t>
            </a:r>
            <a:r>
              <a:rPr lang="vi-VN" sz="80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 vẽ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292" y="4339722"/>
            <a:ext cx="753920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ch</a:t>
            </a:r>
            <a:r>
              <a:rPr lang="vi-VN" sz="8000" b="1" dirty="0">
                <a:solidFill>
                  <a:srgbClr val="FF0000"/>
                </a:solidFill>
                <a:latin typeface="UVN Van" panose="00000400000000000000" charset="0"/>
                <a:cs typeface="UVN Van" panose="00000400000000000000" charset="0"/>
              </a:rPr>
              <a:t>ong </a:t>
            </a:r>
            <a:r>
              <a:rPr lang="vi-VN" sz="80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ch</a:t>
            </a:r>
            <a:r>
              <a:rPr lang="vi-VN" sz="8000" b="1" dirty="0">
                <a:solidFill>
                  <a:srgbClr val="FF0000"/>
                </a:solidFill>
                <a:latin typeface="UVN Van" panose="00000400000000000000" charset="0"/>
                <a:cs typeface="UVN Van" panose="00000400000000000000" charset="0"/>
              </a:rPr>
              <a:t>óng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54850" y="4255135"/>
            <a:ext cx="52666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0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t</a:t>
            </a:r>
            <a:r>
              <a:rPr lang="vi-VN" altLang="en-US" sz="8000" b="1" dirty="0">
                <a:solidFill>
                  <a:srgbClr val="00B050"/>
                </a:solidFill>
                <a:latin typeface="UVN Van" panose="00000400000000000000" charset="0"/>
                <a:cs typeface="UVN Van" panose="00000400000000000000" charset="0"/>
              </a:rPr>
              <a:t>óc</a:t>
            </a:r>
            <a:r>
              <a:rPr lang="vi-VN" altLang="en-US" sz="80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 bạc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54850" y="1400175"/>
            <a:ext cx="73691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0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con c</a:t>
            </a:r>
            <a:r>
              <a:rPr lang="vi-VN" altLang="en-US" sz="8000" b="1" dirty="0">
                <a:solidFill>
                  <a:srgbClr val="00B050"/>
                </a:solidFill>
                <a:latin typeface="UVN Van" panose="00000400000000000000" charset="0"/>
                <a:cs typeface="UVN Van" panose="00000400000000000000" charset="0"/>
              </a:rPr>
              <a:t>óc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645" y="2792192"/>
            <a:ext cx="66878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0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s</a:t>
            </a:r>
            <a:r>
              <a:rPr lang="vi-VN" altLang="en-US" sz="8000" b="1" dirty="0">
                <a:solidFill>
                  <a:srgbClr val="FF0000"/>
                </a:solidFill>
                <a:latin typeface="UVN Van" panose="00000400000000000000" charset="0"/>
                <a:cs typeface="UVN Van" panose="00000400000000000000" charset="0"/>
              </a:rPr>
              <a:t>óng </a:t>
            </a:r>
            <a:r>
              <a:rPr lang="vi-VN" altLang="en-US" sz="80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biển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7645" y="1435197"/>
            <a:ext cx="68472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0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quả b</a:t>
            </a:r>
            <a:r>
              <a:rPr lang="vi-VN" altLang="en-US" sz="8000" b="1" dirty="0">
                <a:solidFill>
                  <a:srgbClr val="FF0000"/>
                </a:solidFill>
                <a:latin typeface="UVN Van" panose="00000400000000000000" charset="0"/>
                <a:cs typeface="UVN Van" panose="00000400000000000000" charset="0"/>
              </a:rPr>
              <a:t>óng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3254" y="73332"/>
            <a:ext cx="29336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800" b="1" dirty="0">
                <a:solidFill>
                  <a:srgbClr val="FF0000"/>
                </a:solidFill>
                <a:latin typeface="UVN Van" panose="00000400000000000000" charset="0"/>
                <a:cs typeface="UVN Van" panose="00000400000000000000" charset="0"/>
              </a:rPr>
              <a:t>ong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6" grpId="0"/>
      <p:bldP spid="15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om background/school/education/escuela/kids Template | PosterMyW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8309" r="2972"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0160" y="580320"/>
            <a:ext cx="47548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7200" b="1" dirty="0" err="1" smtClean="0">
                <a:solidFill>
                  <a:schemeClr val="bg1"/>
                </a:solidFill>
                <a:latin typeface="UVN Van" panose="00000400000000000000" charset="0"/>
                <a:cs typeface="UVN Van" panose="00000400000000000000" charset="0"/>
              </a:rPr>
              <a:t>Bài</a:t>
            </a:r>
            <a:r>
              <a:rPr lang="en-US" sz="7200" b="1" dirty="0" smtClean="0">
                <a:solidFill>
                  <a:schemeClr val="bg1"/>
                </a:solidFill>
                <a:latin typeface="UVN Van" panose="00000400000000000000" charset="0"/>
                <a:cs typeface="UVN Van" panose="00000400000000000000" charset="0"/>
              </a:rPr>
              <a:t> 70:</a:t>
            </a:r>
            <a:r>
              <a:rPr lang="en-US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10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1202" y="2123828"/>
            <a:ext cx="5271135" cy="2753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0" b="1" dirty="0" err="1" smtClean="0">
                <a:solidFill>
                  <a:schemeClr val="bg1"/>
                </a:solidFill>
                <a:latin typeface="UVN Van" panose="00000400000000000000" charset="0"/>
                <a:cs typeface="UVN Van" panose="00000400000000000000" charset="0"/>
              </a:rPr>
              <a:t>Ôn</a:t>
            </a:r>
            <a:r>
              <a:rPr lang="en-US" sz="12500" b="1" dirty="0" smtClean="0">
                <a:solidFill>
                  <a:schemeClr val="bg1"/>
                </a:solidFill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12500" b="1" dirty="0" err="1" smtClean="0">
                <a:solidFill>
                  <a:schemeClr val="bg1"/>
                </a:solidFill>
                <a:latin typeface="UVN Van" panose="00000400000000000000" charset="0"/>
                <a:cs typeface="UVN Van" panose="00000400000000000000" charset="0"/>
              </a:rPr>
              <a:t>tập</a:t>
            </a:r>
          </a:p>
          <a:p>
            <a:r>
              <a:rPr lang="vi-VN" sz="4800" b="1" dirty="0">
                <a:solidFill>
                  <a:schemeClr val="bg1"/>
                </a:solidFill>
                <a:latin typeface="UVN Van" panose="00000400000000000000" charset="0"/>
                <a:cs typeface="UVN Van" panose="00000400000000000000" charset="0"/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7697" y="2887502"/>
            <a:ext cx="181292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UVN Van" panose="00000400000000000000" charset="0"/>
                <a:cs typeface="UVN Van" panose="00000400000000000000" charset="0"/>
              </a:rPr>
              <a:t>n</a:t>
            </a:r>
            <a:r>
              <a:rPr lang="en-US" sz="5400" b="1" dirty="0" err="1" smtClean="0">
                <a:latin typeface="UVN Van" panose="00000400000000000000" charset="0"/>
                <a:cs typeface="UVN Van" panose="00000400000000000000" charset="0"/>
              </a:rPr>
              <a:t>ắng</a:t>
            </a:r>
            <a:endParaRPr lang="vi-VN" sz="5400" b="1" dirty="0">
              <a:latin typeface="UVN Van" panose="00000400000000000000" charset="0"/>
              <a:cs typeface="UVN Van" panose="0000040000000000000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897505" y="2887980"/>
            <a:ext cx="779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VN Van" panose="00000400000000000000" charset="0"/>
                <a:cs typeface="UVN Van" panose="00000400000000000000" charset="0"/>
              </a:rPr>
              <a:t>ă</a:t>
            </a:r>
            <a:endParaRPr lang="vi-VN" sz="5400" b="1" dirty="0">
              <a:solidFill>
                <a:srgbClr val="FF0000"/>
              </a:solidFill>
              <a:latin typeface="UVN Van" panose="00000400000000000000" charset="0"/>
              <a:cs typeface="UVN Van" panose="00000400000000000000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24144" y="4425828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/>
                <a:gridCol w="1389270"/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0800000" flipV="1">
            <a:off x="2628265" y="2887345"/>
            <a:ext cx="18821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5400" b="1" dirty="0" err="1" smtClean="0">
                <a:solidFill>
                  <a:srgbClr val="FF0000"/>
                </a:solidFill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VN Van" panose="00000400000000000000" charset="0"/>
                <a:cs typeface="UVN Van" panose="00000400000000000000" charset="0"/>
              </a:rPr>
              <a:t>ăng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6530" y="5129666"/>
            <a:ext cx="140906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0099"/>
                </a:solidFill>
                <a:latin typeface="UVN Van" panose="00000400000000000000" charset="0"/>
                <a:cs typeface="UVN Van" panose="00000400000000000000" charset="0"/>
              </a:rPr>
              <a:t>ăng</a:t>
            </a:r>
            <a:endParaRPr lang="vi-VN" sz="5400" b="1" dirty="0">
              <a:solidFill>
                <a:srgbClr val="000099"/>
              </a:solidFill>
              <a:latin typeface="UVN Van" panose="00000400000000000000" charset="0"/>
              <a:cs typeface="UVN Van" panose="000004000000000000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880" y="2887980"/>
            <a:ext cx="13354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VN Van" panose="00000400000000000000" charset="0"/>
                <a:cs typeface="UVN Van" panose="00000400000000000000" charset="0"/>
              </a:rPr>
              <a:t>ng</a:t>
            </a:r>
            <a:endParaRPr lang="vi-VN" sz="5400" b="1" dirty="0">
              <a:solidFill>
                <a:srgbClr val="FF0000"/>
              </a:solidFill>
              <a:latin typeface="UVN Van" panose="00000400000000000000" charset="0"/>
              <a:cs typeface="UVN Van" panose="00000400000000000000" charset="0"/>
            </a:endParaRPr>
          </a:p>
        </p:txBody>
      </p:sp>
      <p:pic>
        <p:nvPicPr>
          <p:cNvPr id="2052" name="Picture 4" descr="Hướng dẫn thay hình nền PowerPoint đẹp đúng 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01" b="7531"/>
          <a:stretch>
            <a:fillRect/>
          </a:stretch>
        </p:blipFill>
        <p:spPr bwMode="auto">
          <a:xfrm>
            <a:off x="9679577" y="6992"/>
            <a:ext cx="2512423" cy="43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Quả táo đỏ thật to | Mamibabi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354" y="-201697"/>
            <a:ext cx="1388646" cy="159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Quả táo đỏ thật to | Mamibab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11804"/>
          <a:stretch>
            <a:fillRect/>
          </a:stretch>
        </p:blipFill>
        <p:spPr bwMode="auto">
          <a:xfrm>
            <a:off x="-117566" y="4730513"/>
            <a:ext cx="1384663" cy="21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10800000" flipV="1">
            <a:off x="7891145" y="2887345"/>
            <a:ext cx="20243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VN Van" panose="00000400000000000000" charset="0"/>
                <a:cs typeface="UVN Van" panose="00000400000000000000" charset="0"/>
              </a:rPr>
              <a:t>m</a:t>
            </a:r>
            <a:r>
              <a:rPr lang="en-US" sz="5400" b="1" dirty="0" err="1" smtClean="0">
                <a:latin typeface="UVN Van" panose="00000400000000000000" charset="0"/>
                <a:cs typeface="UVN Van" panose="00000400000000000000" charset="0"/>
              </a:rPr>
              <a:t>ắc</a:t>
            </a:r>
            <a:endParaRPr lang="vi-VN" sz="5400" b="1" dirty="0">
              <a:latin typeface="UVN Van" panose="00000400000000000000" charset="0"/>
              <a:cs typeface="UVN Van" panose="00000400000000000000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583334" y="4444169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/>
                <a:gridCol w="1389270"/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421713" y="5187509"/>
            <a:ext cx="92138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0099"/>
                </a:solidFill>
                <a:latin typeface="UVN Van" panose="00000400000000000000" charset="0"/>
                <a:cs typeface="UVN Van" panose="00000400000000000000" charset="0"/>
              </a:rPr>
              <a:t>ăc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92184" y="2837544"/>
            <a:ext cx="93946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VN Van" panose="00000400000000000000" charset="0"/>
                <a:cs typeface="UVN Van" panose="00000400000000000000" charset="0"/>
              </a:rPr>
              <a:t>ă</a:t>
            </a:r>
            <a:endParaRPr lang="vi-VN" sz="5400" b="1" dirty="0">
              <a:solidFill>
                <a:srgbClr val="FF0000"/>
              </a:solidFill>
              <a:latin typeface="UVN Van" panose="00000400000000000000" charset="0"/>
              <a:cs typeface="UVN Van" panose="0000040000000000000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8491855" y="2887980"/>
            <a:ext cx="16014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VN Van" panose="00000400000000000000" charset="0"/>
                <a:cs typeface="UVN Van" panose="00000400000000000000" charset="0"/>
              </a:rPr>
              <a:t>ăc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74739" y="2836246"/>
            <a:ext cx="93946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VN Van" panose="00000400000000000000" charset="0"/>
                <a:cs typeface="UVN Van" panose="00000400000000000000" charset="0"/>
              </a:rPr>
              <a:t>c</a:t>
            </a:r>
            <a:endParaRPr lang="vi-VN" sz="5400" b="1" dirty="0">
              <a:solidFill>
                <a:srgbClr val="FF0000"/>
              </a:solidFill>
              <a:latin typeface="UVN Van" panose="00000400000000000000" charset="0"/>
              <a:cs typeface="UVN Van" panose="00000400000000000000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l="23529" t="20982" r="48963" b="41518"/>
          <a:stretch>
            <a:fillRect/>
          </a:stretch>
        </p:blipFill>
        <p:spPr>
          <a:xfrm>
            <a:off x="1439742" y="200555"/>
            <a:ext cx="3937247" cy="249593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/>
          <a:srcRect l="52101" t="31557" r="21304" b="37122"/>
          <a:stretch>
            <a:fillRect/>
          </a:stretch>
        </p:blipFill>
        <p:spPr>
          <a:xfrm>
            <a:off x="7046456" y="171088"/>
            <a:ext cx="3937247" cy="252540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04765 0.21574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01276 0.2081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04896 0.22708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3151 0.21643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8" grpId="0"/>
      <p:bldP spid="9" grpId="0"/>
      <p:bldP spid="10" grpId="0"/>
      <p:bldP spid="10" grpId="1"/>
      <p:bldP spid="17" grpId="0"/>
      <p:bldP spid="19" grpId="0"/>
      <p:bldP spid="20" grpId="0"/>
      <p:bldP spid="20" grpId="1"/>
      <p:bldP spid="21" grpId="0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47445" y="669213"/>
          <a:ext cx="9439424" cy="520681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59856"/>
                <a:gridCol w="2359856"/>
                <a:gridCol w="2359856"/>
                <a:gridCol w="2359856"/>
              </a:tblGrid>
              <a:tr h="57903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charset="0"/>
                          <a:cs typeface="UVN Van" panose="00000400000000000000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charset="0"/>
                          <a:cs typeface="UVN Van" panose="00000400000000000000" charset="0"/>
                        </a:rPr>
                        <a:t>ăng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charset="0"/>
                        <a:cs typeface="UVN Van" panose="0000040000000000000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charset="0"/>
                        <a:cs typeface="UVN Van" panose="0000040000000000000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charset="0"/>
                          <a:cs typeface="UVN Van" panose="00000400000000000000" charset="0"/>
                        </a:rPr>
                        <a:t>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charset="0"/>
                          <a:cs typeface="UVN Van" panose="00000400000000000000" charset="0"/>
                        </a:rPr>
                        <a:t>ăc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charset="0"/>
                        <a:cs typeface="UVN Van" panose="0000040000000000000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charset="0"/>
                        <a:cs typeface="UVN Van" panose="0000040000000000000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VN Van" panose="00000400000000000000" charset="0"/>
                          <a:cs typeface="UVN Van" panose="00000400000000000000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UVN Van" panose="00000400000000000000" charset="0"/>
                          <a:cs typeface="UVN Van" panose="00000400000000000000" charset="0"/>
                        </a:rPr>
                        <a:t>âng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charset="0"/>
                        <a:cs typeface="UVN Van" panose="0000040000000000000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charset="0"/>
                        <a:cs typeface="UVN Van" panose="0000040000000000000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charset="0"/>
                          <a:cs typeface="UVN Van" panose="00000400000000000000" charset="0"/>
                        </a:rPr>
                        <a:t>b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charset="0"/>
                        <a:cs typeface="UVN Van" panose="0000040000000000000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charset="0"/>
                          <a:cs typeface="UVN Van" panose="00000400000000000000" charset="0"/>
                        </a:rPr>
                        <a:t>âc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charset="0"/>
                        <a:cs typeface="UVN Van" panose="0000040000000000000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charset="0"/>
                        <a:cs typeface="UVN Van" panose="0000040000000000000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charset="0"/>
                          <a:cs typeface="UVN Van" panose="00000400000000000000" charset="0"/>
                        </a:rPr>
                        <a:t>k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charset="0"/>
                        <a:cs typeface="UVN Van" panose="0000040000000000000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UVN Van" panose="00000400000000000000" charset="0"/>
                          <a:cs typeface="UVN Van" panose="00000400000000000000" charset="0"/>
                        </a:rPr>
                        <a:t>eng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charset="0"/>
                        <a:cs typeface="UVN Van" panose="0000040000000000000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charset="0"/>
                        <a:cs typeface="UVN Van" panose="0000040000000000000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charset="0"/>
                          <a:cs typeface="UVN Van" panose="00000400000000000000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UVN Van" panose="00000400000000000000" charset="0"/>
                          <a:cs typeface="UVN Van" panose="00000400000000000000" charset="0"/>
                        </a:rPr>
                        <a:t>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charset="0"/>
                        <a:cs typeface="UVN Van" panose="0000040000000000000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charset="0"/>
                        <a:cs typeface="UVN Van" panose="0000040000000000000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charset="0"/>
                          <a:cs typeface="UVN Van" panose="00000400000000000000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UVN Van" panose="00000400000000000000" charset="0"/>
                          <a:cs typeface="UVN Van" panose="00000400000000000000" charset="0"/>
                        </a:rPr>
                        <a:t>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charset="0"/>
                        <a:cs typeface="UVN Van" panose="0000040000000000000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charset="0"/>
                        <a:cs typeface="UVN Van" panose="0000040000000000000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VN Van" panose="00000400000000000000" charset="0"/>
                          <a:cs typeface="UVN Van" panose="00000400000000000000" charset="0"/>
                        </a:rPr>
                        <a:t>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UVN Van" panose="00000400000000000000" charset="0"/>
                          <a:cs typeface="UVN Van" panose="00000400000000000000" charset="0"/>
                        </a:rPr>
                        <a:t>oc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charset="0"/>
                        <a:cs typeface="UVN Van" panose="0000040000000000000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UVN Van" panose="00000400000000000000" charset="0"/>
                        <a:cs typeface="UVN Van" panose="0000040000000000000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87806" y="1413908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ˊ</a:t>
            </a:r>
            <a:endParaRPr lang="vi-VN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98483" y="407261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ˊ</a:t>
            </a:r>
            <a:endParaRPr lang="vi-VN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77506" y="240407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̣</a:t>
            </a:r>
            <a:endParaRPr lang="vi-VN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56193" y="350229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/>
              <a:t>̉</a:t>
            </a:r>
            <a:endParaRPr lang="vi-VN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527849" y="66921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27849" y="5229692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527849" y="194350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527849" y="131554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555671" y="321780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553434" y="257147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552894" y="390058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565957" y="451046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294611" y="718215"/>
            <a:ext cx="12179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charset="0"/>
                <a:cs typeface="UVN Van" panose="00000400000000000000" charset="0"/>
              </a:rPr>
              <a:t>m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charset="0"/>
                <a:cs typeface="UVN Van" panose="00000400000000000000" charset="0"/>
              </a:rPr>
              <a:t>ăng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30050" y="1373586"/>
            <a:ext cx="10509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charset="0"/>
                <a:cs typeface="UVN Van" panose="00000400000000000000" charset="0"/>
              </a:rPr>
              <a:t>n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charset="0"/>
                <a:cs typeface="UVN Van" panose="00000400000000000000" charset="0"/>
              </a:rPr>
              <a:t>h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charset="0"/>
                <a:cs typeface="UVN Van" panose="00000400000000000000" charset="0"/>
              </a:rPr>
              <a:t>ắc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35039" y="2003307"/>
            <a:ext cx="9772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charset="0"/>
                <a:cs typeface="UVN Van" panose="00000400000000000000" charset="0"/>
              </a:rPr>
              <a:t>t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charset="0"/>
                <a:cs typeface="UVN Van" panose="00000400000000000000" charset="0"/>
              </a:rPr>
              <a:t>ầng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47591" y="2645584"/>
            <a:ext cx="8356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charset="0"/>
                <a:cs typeface="UVN Van" panose="00000400000000000000" charset="0"/>
              </a:rPr>
              <a:t>b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charset="0"/>
                <a:cs typeface="UVN Van" panose="00000400000000000000" charset="0"/>
              </a:rPr>
              <a:t>ậc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29343" y="3288163"/>
            <a:ext cx="10445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charset="0"/>
                <a:cs typeface="UVN Van" panose="00000400000000000000" charset="0"/>
              </a:rPr>
              <a:t>k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charset="0"/>
                <a:cs typeface="UVN Van" panose="00000400000000000000" charset="0"/>
              </a:rPr>
              <a:t>ẻng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21505" y="3917825"/>
            <a:ext cx="7740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charset="0"/>
                <a:cs typeface="UVN Van" panose="00000400000000000000" charset="0"/>
              </a:rPr>
              <a:t>s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charset="0"/>
                <a:cs typeface="UVN Van" panose="00000400000000000000" charset="0"/>
              </a:rPr>
              <a:t>éc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98530" y="4582818"/>
            <a:ext cx="10509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charset="0"/>
                <a:cs typeface="UVN Van" panose="00000400000000000000" charset="0"/>
              </a:rPr>
              <a:t>c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charset="0"/>
                <a:cs typeface="UVN Van" panose="00000400000000000000" charset="0"/>
              </a:rPr>
              <a:t>õng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76176" y="5317597"/>
            <a:ext cx="10420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charset="0"/>
                <a:cs typeface="UVN Van" panose="00000400000000000000" charset="0"/>
              </a:rPr>
              <a:t>n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charset="0"/>
                <a:cs typeface="UVN Van" panose="00000400000000000000" charset="0"/>
              </a:rPr>
              <a:t>h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VN Van" panose="00000400000000000000" charset="0"/>
                <a:cs typeface="UVN Van" panose="00000400000000000000" charset="0"/>
              </a:rPr>
              <a:t>ọc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0" y="0"/>
            <a:ext cx="1763169" cy="766250"/>
            <a:chOff x="-91092" y="68549"/>
            <a:chExt cx="1763169" cy="85444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/>
            <a:srcRect l="9600" t="51076" r="87981" b="44621"/>
            <a:stretch>
              <a:fillRect/>
            </a:stretch>
          </p:blipFill>
          <p:spPr>
            <a:xfrm>
              <a:off x="-91092" y="68549"/>
              <a:ext cx="854440" cy="8544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29804" y="68549"/>
              <a:ext cx="1042273" cy="652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Đọc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2026" y="5229692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317760" y="1869394"/>
            <a:ext cx="41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/>
              <a:t>˴</a:t>
            </a:r>
            <a:endParaRPr lang="vi-VN" sz="3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312404" y="4697103"/>
            <a:ext cx="69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˜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32718" y="5380243"/>
            <a:ext cx="5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̇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  <p:bldP spid="12" grpId="1"/>
      <p:bldP spid="13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0" grpId="1"/>
      <p:bldP spid="41" grpId="1"/>
      <p:bldP spid="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97" b="58464" l="24744" r="27233"/>
                    </a14:imgEffect>
                  </a14:imgLayer>
                </a14:imgProps>
              </a:ext>
            </a:extLst>
          </a:blip>
          <a:srcRect l="25340" t="55263" r="73027" b="41713"/>
          <a:stretch>
            <a:fillRect/>
          </a:stretch>
        </p:blipFill>
        <p:spPr>
          <a:xfrm>
            <a:off x="99224" y="12220"/>
            <a:ext cx="667950" cy="5538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93417" y="652952"/>
            <a:ext cx="2462460" cy="527189"/>
            <a:chOff x="2985246" y="64456"/>
            <a:chExt cx="1479281" cy="527189"/>
          </a:xfrm>
        </p:grpSpPr>
        <p:sp>
          <p:nvSpPr>
            <p:cNvPr id="8" name="Rounded Rectangle 7"/>
            <p:cNvSpPr/>
            <p:nvPr/>
          </p:nvSpPr>
          <p:spPr>
            <a:xfrm>
              <a:off x="2985246" y="64456"/>
              <a:ext cx="1479281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27803" y="66907"/>
              <a:ext cx="1009358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UVN Van" panose="00000400000000000000" charset="0"/>
                  <a:cs typeface="UVN Van" panose="00000400000000000000" charset="0"/>
                </a:rPr>
                <a:t>c</a:t>
              </a:r>
              <a:r>
                <a:rPr lang="en-US" sz="2800" b="1" dirty="0" smtClean="0">
                  <a:latin typeface="UVN Van" panose="00000400000000000000" charset="0"/>
                  <a:cs typeface="UVN Van" panose="00000400000000000000" charset="0"/>
                </a:rPr>
                <a:t>on </a:t>
              </a:r>
              <a:r>
                <a:rPr lang="en-US" sz="2800" b="1" dirty="0" err="1" smtClean="0">
                  <a:latin typeface="UVN Van" panose="00000400000000000000" charset="0"/>
                  <a:cs typeface="UVN Van" panose="00000400000000000000" charset="0"/>
                </a:rPr>
                <a:t>còng</a:t>
              </a:r>
              <a:endParaRPr lang="vi-VN" sz="2800" b="1" dirty="0">
                <a:latin typeface="UVN Van" panose="00000400000000000000" charset="0"/>
                <a:cs typeface="UVN Van" panose="00000400000000000000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04092" y="1710433"/>
            <a:ext cx="2518023" cy="531125"/>
            <a:chOff x="2968443" y="60520"/>
            <a:chExt cx="1371770" cy="531125"/>
          </a:xfrm>
        </p:grpSpPr>
        <p:sp>
          <p:nvSpPr>
            <p:cNvPr id="11" name="Rounded Rectangle 10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68443" y="60520"/>
              <a:ext cx="137177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VN Van" panose="00000400000000000000" charset="0"/>
                  <a:cs typeface="UVN Van" panose="00000400000000000000" charset="0"/>
                </a:rPr>
                <a:t>m</a:t>
              </a:r>
              <a:r>
                <a:rPr lang="en-US" sz="2800" b="1" dirty="0" err="1" smtClean="0">
                  <a:latin typeface="UVN Van" panose="00000400000000000000" charset="0"/>
                  <a:cs typeface="UVN Van" panose="00000400000000000000" charset="0"/>
                </a:rPr>
                <a:t>ặc</a:t>
              </a:r>
              <a:r>
                <a:rPr lang="en-US" sz="2800" b="1" dirty="0" smtClean="0">
                  <a:latin typeface="UVN Van" panose="00000400000000000000" charset="0"/>
                  <a:cs typeface="UVN Van" panose="00000400000000000000" charset="0"/>
                </a:rPr>
                <a:t> </a:t>
              </a:r>
              <a:r>
                <a:rPr lang="en-US" sz="2800" b="1" dirty="0" err="1" smtClean="0">
                  <a:latin typeface="UVN Van" panose="00000400000000000000" charset="0"/>
                  <a:cs typeface="UVN Van" panose="00000400000000000000" charset="0"/>
                </a:rPr>
                <a:t>ấm</a:t>
              </a:r>
              <a:endParaRPr lang="vi-VN" sz="2800" b="1" dirty="0">
                <a:latin typeface="UVN Van" panose="00000400000000000000" charset="0"/>
                <a:cs typeface="UVN Van" panose="00000400000000000000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27122" y="2742694"/>
            <a:ext cx="2517939" cy="528243"/>
            <a:chOff x="3056846" y="49400"/>
            <a:chExt cx="1381955" cy="528243"/>
          </a:xfrm>
        </p:grpSpPr>
        <p:sp>
          <p:nvSpPr>
            <p:cNvPr id="14" name="Rounded Rectangle 13"/>
            <p:cNvSpPr/>
            <p:nvPr/>
          </p:nvSpPr>
          <p:spPr>
            <a:xfrm>
              <a:off x="3056846" y="49400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05172" y="55673"/>
              <a:ext cx="1333629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VN Van" panose="00000400000000000000" charset="0"/>
                  <a:cs typeface="UVN Van" panose="00000400000000000000" charset="0"/>
                </a:rPr>
                <a:t>t</a:t>
              </a:r>
              <a:r>
                <a:rPr lang="en-US" sz="2800" b="1" dirty="0" err="1" smtClean="0">
                  <a:latin typeface="UVN Van" panose="00000400000000000000" charset="0"/>
                  <a:cs typeface="UVN Van" panose="00000400000000000000" charset="0"/>
                </a:rPr>
                <a:t>rạm</a:t>
              </a:r>
              <a:r>
                <a:rPr lang="en-US" sz="2800" b="1" dirty="0" smtClean="0">
                  <a:latin typeface="UVN Van" panose="00000400000000000000" charset="0"/>
                  <a:cs typeface="UVN Van" panose="00000400000000000000" charset="0"/>
                </a:rPr>
                <a:t> </a:t>
              </a:r>
              <a:r>
                <a:rPr lang="en-US" sz="2800" b="1" dirty="0" err="1" smtClean="0">
                  <a:latin typeface="UVN Van" panose="00000400000000000000" charset="0"/>
                  <a:cs typeface="UVN Van" panose="00000400000000000000" charset="0"/>
                </a:rPr>
                <a:t>xăng</a:t>
              </a:r>
              <a:endParaRPr lang="vi-VN" sz="2800" b="1" dirty="0">
                <a:latin typeface="UVN Van" panose="00000400000000000000" charset="0"/>
                <a:cs typeface="UVN Van" panose="00000400000000000000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36750" y="4856119"/>
            <a:ext cx="2597643" cy="543175"/>
            <a:chOff x="2985246" y="64456"/>
            <a:chExt cx="1432518" cy="543175"/>
          </a:xfrm>
        </p:grpSpPr>
        <p:sp>
          <p:nvSpPr>
            <p:cNvPr id="20" name="Rounded Rectangle 19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44808" y="85661"/>
              <a:ext cx="1272956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UVN Van" panose="00000400000000000000" charset="0"/>
                  <a:cs typeface="UVN Van" panose="00000400000000000000" charset="0"/>
                </a:rPr>
                <a:t>b</a:t>
              </a:r>
              <a:r>
                <a:rPr lang="en-US" sz="2800" b="1" dirty="0" err="1" smtClean="0">
                  <a:latin typeface="UVN Van" panose="00000400000000000000" charset="0"/>
                  <a:cs typeface="UVN Van" panose="00000400000000000000" charset="0"/>
                </a:rPr>
                <a:t>ấc</a:t>
              </a:r>
              <a:r>
                <a:rPr lang="en-US" sz="2800" b="1" dirty="0" smtClean="0">
                  <a:latin typeface="UVN Van" panose="00000400000000000000" charset="0"/>
                  <a:cs typeface="UVN Van" panose="00000400000000000000" charset="0"/>
                </a:rPr>
                <a:t> </a:t>
              </a:r>
              <a:r>
                <a:rPr lang="en-US" sz="2800" b="1" dirty="0" err="1" smtClean="0">
                  <a:latin typeface="UVN Van" panose="00000400000000000000" charset="0"/>
                  <a:cs typeface="UVN Van" panose="00000400000000000000" charset="0"/>
                </a:rPr>
                <a:t>đèn</a:t>
              </a:r>
              <a:endParaRPr lang="vi-VN" sz="2800" b="1" dirty="0">
                <a:latin typeface="UVN Van" panose="00000400000000000000" charset="0"/>
                <a:cs typeface="UVN Van" panose="00000400000000000000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27125" y="3798788"/>
            <a:ext cx="2436678" cy="535235"/>
            <a:chOff x="2985246" y="56410"/>
            <a:chExt cx="1317813" cy="535235"/>
          </a:xfrm>
        </p:grpSpPr>
        <p:sp>
          <p:nvSpPr>
            <p:cNvPr id="23" name="Rounded Rectangle 22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07146" y="56410"/>
              <a:ext cx="1024431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UVN Van" panose="00000400000000000000" charset="0"/>
                  <a:cs typeface="UVN Van" panose="00000400000000000000" charset="0"/>
                </a:rPr>
                <a:t>t</a:t>
              </a:r>
              <a:r>
                <a:rPr lang="en-US" sz="2800" b="1" dirty="0" err="1" smtClean="0">
                  <a:latin typeface="UVN Van" panose="00000400000000000000" charset="0"/>
                  <a:cs typeface="UVN Van" panose="00000400000000000000" charset="0"/>
                </a:rPr>
                <a:t>âng</a:t>
              </a:r>
              <a:r>
                <a:rPr lang="en-US" sz="2800" b="1" dirty="0" smtClean="0">
                  <a:latin typeface="UVN Van" panose="00000400000000000000" charset="0"/>
                  <a:cs typeface="UVN Van" panose="00000400000000000000" charset="0"/>
                </a:rPr>
                <a:t> </a:t>
              </a:r>
              <a:r>
                <a:rPr lang="en-US" sz="2800" b="1" dirty="0" err="1" smtClean="0">
                  <a:latin typeface="UVN Van" panose="00000400000000000000" charset="0"/>
                  <a:cs typeface="UVN Van" panose="00000400000000000000" charset="0"/>
                </a:rPr>
                <a:t>bóng</a:t>
              </a:r>
              <a:endParaRPr lang="vi-VN" sz="2800" b="1" dirty="0">
                <a:latin typeface="UVN Van" panose="00000400000000000000" charset="0"/>
                <a:cs typeface="UVN Van" panose="00000400000000000000" charset="0"/>
              </a:endParaRPr>
            </a:p>
          </p:txBody>
        </p:sp>
      </p:grpSp>
      <p:cxnSp>
        <p:nvCxnSpPr>
          <p:cNvPr id="25" name="Straight Arrow Connector 24"/>
          <p:cNvCxnSpPr>
            <a:endCxn id="32" idx="2"/>
          </p:cNvCxnSpPr>
          <p:nvPr/>
        </p:nvCxnSpPr>
        <p:spPr>
          <a:xfrm>
            <a:off x="7353915" y="940108"/>
            <a:ext cx="1754517" cy="1426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1"/>
            <a:endCxn id="38" idx="6"/>
          </p:cNvCxnSpPr>
          <p:nvPr/>
        </p:nvCxnSpPr>
        <p:spPr>
          <a:xfrm flipH="1" flipV="1">
            <a:off x="3052602" y="1086049"/>
            <a:ext cx="1874520" cy="19202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1"/>
            <a:endCxn id="34" idx="6"/>
          </p:cNvCxnSpPr>
          <p:nvPr/>
        </p:nvCxnSpPr>
        <p:spPr>
          <a:xfrm flipH="1">
            <a:off x="3252568" y="1977964"/>
            <a:ext cx="1682368" cy="37253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1"/>
            <a:endCxn id="28" idx="6"/>
          </p:cNvCxnSpPr>
          <p:nvPr/>
        </p:nvCxnSpPr>
        <p:spPr>
          <a:xfrm flipH="1" flipV="1">
            <a:off x="3095885" y="3385529"/>
            <a:ext cx="1840865" cy="17335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3"/>
            <a:endCxn id="39" idx="2"/>
          </p:cNvCxnSpPr>
          <p:nvPr/>
        </p:nvCxnSpPr>
        <p:spPr>
          <a:xfrm>
            <a:off x="7363803" y="4070429"/>
            <a:ext cx="1840888" cy="16432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38701" t="23897" r="36184" b="21692"/>
          <a:stretch>
            <a:fillRect/>
          </a:stretch>
        </p:blipFill>
        <p:spPr>
          <a:xfrm>
            <a:off x="539614" y="2370393"/>
            <a:ext cx="2555853" cy="203041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l="29571" t="30453" r="27746" b="21017"/>
          <a:stretch>
            <a:fillRect/>
          </a:stretch>
        </p:blipFill>
        <p:spPr>
          <a:xfrm>
            <a:off x="9204691" y="2464893"/>
            <a:ext cx="2553178" cy="203041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l="28503" t="19547" r="27057" b="18871"/>
          <a:stretch>
            <a:fillRect/>
          </a:stretch>
        </p:blipFill>
        <p:spPr>
          <a:xfrm>
            <a:off x="539614" y="4682013"/>
            <a:ext cx="2712954" cy="204257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/>
          <a:srcRect l="27573" t="21201" r="26540" b="19608"/>
          <a:stretch>
            <a:fillRect/>
          </a:stretch>
        </p:blipFill>
        <p:spPr>
          <a:xfrm>
            <a:off x="612066" y="65191"/>
            <a:ext cx="2440540" cy="204097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31948" t="20159" r="29295" b="19943"/>
          <a:stretch>
            <a:fillRect/>
          </a:stretch>
        </p:blipFill>
        <p:spPr>
          <a:xfrm>
            <a:off x="9204691" y="4702765"/>
            <a:ext cx="2737729" cy="202182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/>
          <a:srcRect l="28090" t="21017" r="26333" b="16483"/>
          <a:stretch>
            <a:fillRect/>
          </a:stretch>
        </p:blipFill>
        <p:spPr>
          <a:xfrm>
            <a:off x="9108432" y="62224"/>
            <a:ext cx="2434128" cy="204097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3" name="Group 42"/>
          <p:cNvGrpSpPr/>
          <p:nvPr/>
        </p:nvGrpSpPr>
        <p:grpSpPr>
          <a:xfrm>
            <a:off x="4958584" y="5845871"/>
            <a:ext cx="2813124" cy="543135"/>
            <a:chOff x="2985246" y="64456"/>
            <a:chExt cx="1551350" cy="543135"/>
          </a:xfrm>
        </p:grpSpPr>
        <p:sp>
          <p:nvSpPr>
            <p:cNvPr id="44" name="Rounded Rectangle 43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19376" y="85621"/>
              <a:ext cx="131722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UVN Van" panose="00000400000000000000" charset="0"/>
                  <a:cs typeface="UVN Van" panose="00000400000000000000" charset="0"/>
                </a:rPr>
                <a:t>b</a:t>
              </a:r>
              <a:r>
                <a:rPr lang="en-US" sz="2800" b="1" dirty="0" err="1" smtClean="0">
                  <a:latin typeface="UVN Van" panose="00000400000000000000" charset="0"/>
                  <a:cs typeface="UVN Van" panose="00000400000000000000" charset="0"/>
                </a:rPr>
                <a:t>óc</a:t>
              </a:r>
              <a:r>
                <a:rPr lang="en-US" sz="2800" b="1" dirty="0" smtClean="0">
                  <a:latin typeface="UVN Van" panose="00000400000000000000" charset="0"/>
                  <a:cs typeface="UVN Van" panose="00000400000000000000" charset="0"/>
                </a:rPr>
                <a:t> </a:t>
              </a:r>
              <a:r>
                <a:rPr lang="en-US" sz="2800" b="1" dirty="0" err="1" smtClean="0">
                  <a:latin typeface="UVN Van" panose="00000400000000000000" charset="0"/>
                  <a:cs typeface="UVN Van" panose="00000400000000000000" charset="0"/>
                </a:rPr>
                <a:t>vỏ</a:t>
              </a:r>
              <a:endParaRPr lang="vi-VN" sz="2800" b="1" dirty="0">
                <a:latin typeface="UVN Van" panose="00000400000000000000" charset="0"/>
                <a:cs typeface="UVN Van" panose="00000400000000000000" charset="0"/>
              </a:endParaRPr>
            </a:p>
          </p:txBody>
        </p:sp>
      </p:grpSp>
      <p:cxnSp>
        <p:nvCxnSpPr>
          <p:cNvPr id="46" name="Straight Arrow Connector 45"/>
          <p:cNvCxnSpPr>
            <a:endCxn id="33" idx="2"/>
          </p:cNvCxnSpPr>
          <p:nvPr/>
        </p:nvCxnSpPr>
        <p:spPr>
          <a:xfrm flipV="1">
            <a:off x="7363803" y="3480100"/>
            <a:ext cx="1840888" cy="26431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om background/school/education/escuela/kids Template | PosterMyW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8309" r="2972"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0160" y="580320"/>
            <a:ext cx="47548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7200" b="1" dirty="0" err="1" smtClean="0">
                <a:solidFill>
                  <a:schemeClr val="bg1"/>
                </a:solidFill>
                <a:latin typeface="UVN Van" panose="00000400000000000000" charset="0"/>
                <a:cs typeface="UVN Van" panose="00000400000000000000" charset="0"/>
              </a:rPr>
              <a:t>Bài</a:t>
            </a:r>
            <a:r>
              <a:rPr lang="en-US" sz="7200" b="1" dirty="0" smtClean="0">
                <a:solidFill>
                  <a:schemeClr val="bg1"/>
                </a:solidFill>
                <a:latin typeface="UVN Van" panose="00000400000000000000" charset="0"/>
                <a:cs typeface="UVN Van" panose="00000400000000000000" charset="0"/>
              </a:rPr>
              <a:t> 70:</a:t>
            </a:r>
            <a:r>
              <a:rPr lang="en-US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10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1202" y="2123828"/>
            <a:ext cx="5271135" cy="2753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0" b="1" dirty="0" err="1" smtClean="0">
                <a:solidFill>
                  <a:schemeClr val="bg1"/>
                </a:solidFill>
                <a:latin typeface="UVN Van" panose="00000400000000000000" charset="0"/>
                <a:cs typeface="UVN Van" panose="00000400000000000000" charset="0"/>
              </a:rPr>
              <a:t>Ôn</a:t>
            </a:r>
            <a:r>
              <a:rPr lang="en-US" sz="12500" b="1" dirty="0" smtClean="0">
                <a:solidFill>
                  <a:schemeClr val="bg1"/>
                </a:solidFill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en-US" sz="12500" b="1" dirty="0" err="1" smtClean="0">
                <a:solidFill>
                  <a:schemeClr val="bg1"/>
                </a:solidFill>
                <a:latin typeface="UVN Van" panose="00000400000000000000" charset="0"/>
                <a:cs typeface="UVN Van" panose="00000400000000000000" charset="0"/>
              </a:rPr>
              <a:t>tập</a:t>
            </a:r>
          </a:p>
          <a:p>
            <a:r>
              <a:rPr lang="vi-VN" sz="4800" b="1" dirty="0">
                <a:solidFill>
                  <a:schemeClr val="bg1"/>
                </a:solidFill>
                <a:latin typeface="UVN Van" panose="00000400000000000000" charset="0"/>
                <a:cs typeface="UVN Van" panose="00000400000000000000" charset="0"/>
              </a:rPr>
              <a:t>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RESOURCE_QUIZ" val="quiz13.quiz"/>
  <p:tag name="ISPRING_QUIZ_RELATIVE_PATH" val="elearning nhu cau không khi cho thực vật\quiz\quiz13.quiz"/>
  <p:tag name="ISPRING_SLIDE_QUIZ_PROPERTIES" val="&lt;QuizProperties&gt;&lt;passAction&gt;&lt;action&gt;0&lt;/action&gt;&lt;slide&gt;341&lt;/slide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GENSWF_SLIDE_TITLE" val="Câu 17 trò chơi"/>
  <p:tag name="ISPRING_SLIDE_INDENT_LEVEL" val="0"/>
  <p:tag name="ISPRING_PRESENTER_ID" val="{9ED41995-1A4F-4087-8FB6-1AC5122942A0}"/>
  <p:tag name="ISPRING_CUSTOM_TIMING_USED" val="0"/>
  <p:tag name="ISPRING_QUIZ_FULL_PATH" val="C:\Users\MyPC\Desktop\ghidia\TEP NGUON\elearning nhu cau không khi cho thực vật\quiz\quiz13.qui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RESOURCE_QUIZ" val="quiz13.quiz"/>
  <p:tag name="ISPRING_QUIZ_RELATIVE_PATH" val="elearning nhu cau không khi cho thực vật\quiz\quiz13.quiz"/>
  <p:tag name="ISPRING_SLIDE_QUIZ_PROPERTIES" val="&lt;QuizProperties&gt;&lt;passAction&gt;&lt;action&gt;0&lt;/action&gt;&lt;slide&gt;341&lt;/slide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GENSWF_SLIDE_TITLE" val="Câu 17 trò chơi"/>
  <p:tag name="ISPRING_SLIDE_INDENT_LEVEL" val="0"/>
  <p:tag name="ISPRING_PRESENTER_ID" val="{9ED41995-1A4F-4087-8FB6-1AC5122942A0}"/>
  <p:tag name="ISPRING_CUSTOM_TIMING_USED" val="0"/>
  <p:tag name="ISPRING_QUIZ_FULL_PATH" val="C:\Users\MyPC\Desktop\ghidia\TEP NGUON\elearning nhu cau không khi cho thực vật\quiz\quiz13.qui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206</Words>
  <Application>Microsoft Office PowerPoint</Application>
  <PresentationFormat>Custom</PresentationFormat>
  <Paragraphs>106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21AK22</cp:lastModifiedBy>
  <cp:revision>260</cp:revision>
  <dcterms:created xsi:type="dcterms:W3CDTF">2020-10-17T12:10:00Z</dcterms:created>
  <dcterms:modified xsi:type="dcterms:W3CDTF">2021-12-15T00:30:59Z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1FDEAF2D45C740AEAE111A3BF9BB55EB</vt:lpwstr>
  </property>
  <property fmtid="{D5CDD505-2E9C-101B-9397-08002B2CF9AE}" pid="3" name="KSOProductBuildVer">
    <vt:lpwstr>1033-11.2.0.10382</vt:lpwstr>
  </property>
</Properties>
</file>